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38"/>
  </p:notesMasterIdLst>
  <p:handoutMasterIdLst>
    <p:handoutMasterId r:id="rId39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89911" autoAdjust="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8/22/2015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8/22/2015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4E708F12-96AD-4ED4-8132-A78F5E42C1F5}" type="datetime1">
              <a:rPr lang="en-US" smtClean="0"/>
              <a:t>8/22/2015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8/22/2015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8/22/2015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8/22/2015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8/22/2015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8/22/2015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t>8/22/2015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t>8/22/2015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8/22/2015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8/22/2015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8/22/2015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20F09E4-6EA4-4BF3-9FC8-FF40373B88E6}" type="datetime1">
              <a:rPr lang="en-US" smtClean="0"/>
              <a:t>8/22/2015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saweb.org/" TargetMode="External"/><Relationship Id="rId2" Type="http://schemas.openxmlformats.org/officeDocument/2006/relationships/hyperlink" Target="http://edmondsummittsa.weebl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2015-2016 TSA</a:t>
            </a:r>
            <a:endParaRPr lang="en-US" dirty="0" smtClean="0"/>
          </a:p>
          <a:p>
            <a:r>
              <a:rPr lang="en-US" dirty="0" smtClean="0"/>
              <a:t>Edmond Summit TSA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47144"/>
            <a:ext cx="11277600" cy="1470025"/>
          </a:xfrm>
        </p:spPr>
        <p:txBody>
          <a:bodyPr/>
          <a:lstStyle/>
          <a:p>
            <a:r>
              <a:rPr lang="en-US" dirty="0" smtClean="0"/>
              <a:t>New Middle School Events &amp; General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New Event</a:t>
            </a:r>
          </a:p>
          <a:p>
            <a:r>
              <a:rPr lang="en-US" dirty="0" smtClean="0"/>
              <a:t>Theme-based</a:t>
            </a:r>
          </a:p>
          <a:p>
            <a:r>
              <a:rPr lang="en-US" dirty="0" smtClean="0"/>
              <a:t>Team creates story that incorporates educational social values </a:t>
            </a:r>
          </a:p>
          <a:p>
            <a:r>
              <a:rPr lang="en-US" dirty="0" smtClean="0"/>
              <a:t>Genre of choice may include </a:t>
            </a:r>
            <a:r>
              <a:rPr lang="en-US" i="1" dirty="0" smtClean="0"/>
              <a:t>fables</a:t>
            </a:r>
            <a:r>
              <a:rPr lang="en-US" dirty="0" smtClean="0"/>
              <a:t>, </a:t>
            </a:r>
            <a:r>
              <a:rPr lang="en-US" i="1" dirty="0" smtClean="0"/>
              <a:t>adventures</a:t>
            </a:r>
            <a:r>
              <a:rPr lang="en-US" dirty="0" smtClean="0"/>
              <a:t>, </a:t>
            </a:r>
            <a:r>
              <a:rPr lang="en-US" i="1" dirty="0" smtClean="0"/>
              <a:t>non-fiction</a:t>
            </a:r>
            <a:r>
              <a:rPr lang="en-US" dirty="0" smtClean="0"/>
              <a:t>, </a:t>
            </a:r>
            <a:r>
              <a:rPr lang="en-US" i="1" dirty="0" smtClean="0"/>
              <a:t>fiction</a:t>
            </a:r>
            <a:r>
              <a:rPr lang="en-US" dirty="0" smtClean="0"/>
              <a:t>, and </a:t>
            </a:r>
            <a:r>
              <a:rPr lang="en-US" i="1" dirty="0" smtClean="0"/>
              <a:t>fairy tales</a:t>
            </a:r>
          </a:p>
          <a:p>
            <a:r>
              <a:rPr lang="en-US" dirty="0" smtClean="0"/>
              <a:t>Story must revolve around the posted theme for each conference year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Children’s Stories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85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Side bar- Chapter team numbers must be on the title page</a:t>
            </a:r>
          </a:p>
          <a:p>
            <a:r>
              <a:rPr lang="en-US" dirty="0" smtClean="0"/>
              <a:t>Portfolio to focus on the actual planning and construction process</a:t>
            </a:r>
          </a:p>
          <a:p>
            <a:r>
              <a:rPr lang="en-US" dirty="0" smtClean="0"/>
              <a:t>Display boards have been </a:t>
            </a:r>
            <a:r>
              <a:rPr lang="en-US" b="1" dirty="0" smtClean="0"/>
              <a:t>eliminated</a:t>
            </a:r>
          </a:p>
          <a:p>
            <a:r>
              <a:rPr lang="en-US" dirty="0" smtClean="0"/>
              <a:t>Must have a prototype- 15’’ x 3’ x 4’ space</a:t>
            </a:r>
          </a:p>
          <a:p>
            <a:r>
              <a:rPr lang="en-US" dirty="0" smtClean="0"/>
              <a:t>2-4 Students for the interview portion</a:t>
            </a:r>
          </a:p>
          <a:p>
            <a:r>
              <a:rPr lang="en-US" dirty="0" smtClean="0"/>
              <a:t>Must use photo forms (general rules)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04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the theme an adjective (descriptive) rather than a noun (thing)</a:t>
            </a:r>
          </a:p>
          <a:p>
            <a:r>
              <a:rPr lang="en-US" dirty="0" smtClean="0"/>
              <a:t>Eliminate conflicts with general rules and identification rules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Photography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7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reference to wind tunnel</a:t>
            </a:r>
          </a:p>
          <a:p>
            <a:r>
              <a:rPr lang="en-US" dirty="0" smtClean="0"/>
              <a:t>Add five (5) minute interview</a:t>
            </a:r>
          </a:p>
          <a:p>
            <a:r>
              <a:rPr lang="en-US" dirty="0" smtClean="0"/>
              <a:t>Modifications to some specifications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Dragster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282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the problems match Middle School student capabilities</a:t>
            </a:r>
          </a:p>
          <a:p>
            <a:r>
              <a:rPr lang="en-US" dirty="0" smtClean="0"/>
              <a:t>Align with Cram problems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490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New Event – Merges</a:t>
            </a:r>
          </a:p>
          <a:p>
            <a:r>
              <a:rPr lang="en-US" dirty="0" smtClean="0"/>
              <a:t>Environmental Focus</a:t>
            </a:r>
          </a:p>
          <a:p>
            <a:r>
              <a:rPr lang="en-US" dirty="0" smtClean="0"/>
              <a:t>Water Infrastructure</a:t>
            </a:r>
          </a:p>
          <a:p>
            <a:r>
              <a:rPr lang="en-US" dirty="0" smtClean="0"/>
              <a:t> Urban Storm Water Control and Management</a:t>
            </a:r>
          </a:p>
          <a:p>
            <a:endParaRPr lang="en-US" dirty="0"/>
          </a:p>
          <a:p>
            <a:r>
              <a:rPr lang="en-US" dirty="0" smtClean="0"/>
              <a:t>Theme-based event</a:t>
            </a:r>
          </a:p>
          <a:p>
            <a:r>
              <a:rPr lang="en-US" dirty="0" smtClean="0"/>
              <a:t>Posting on website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48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No Changes</a:t>
            </a:r>
          </a:p>
          <a:p>
            <a:r>
              <a:rPr lang="en-US" dirty="0" smtClean="0"/>
              <a:t>Website posting of information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Essays on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12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Contestants will fly entries first </a:t>
            </a:r>
          </a:p>
          <a:p>
            <a:r>
              <a:rPr lang="en-US" dirty="0" smtClean="0"/>
              <a:t>Establishes time and eligibility to have portfolios evaluated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83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New Event</a:t>
            </a:r>
          </a:p>
          <a:p>
            <a:r>
              <a:rPr lang="en-US" dirty="0" smtClean="0"/>
              <a:t>Written test – basic forensic science theory</a:t>
            </a:r>
          </a:p>
          <a:p>
            <a:r>
              <a:rPr lang="en-US" dirty="0" smtClean="0"/>
              <a:t>On-site problem for semi-finalists</a:t>
            </a:r>
          </a:p>
          <a:p>
            <a:r>
              <a:rPr lang="en-US" dirty="0" smtClean="0"/>
              <a:t>Twelve (12) sets of evidence for mock crime scene</a:t>
            </a:r>
          </a:p>
          <a:p>
            <a:r>
              <a:rPr lang="en-US" dirty="0" smtClean="0"/>
              <a:t>Written analysis by participants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 Technology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500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New name – Mass Production</a:t>
            </a:r>
          </a:p>
          <a:p>
            <a:r>
              <a:rPr lang="en-US" dirty="0" smtClean="0"/>
              <a:t>Display board </a:t>
            </a:r>
            <a:r>
              <a:rPr lang="en-US" b="1" dirty="0" smtClean="0"/>
              <a:t>eliminated</a:t>
            </a:r>
          </a:p>
          <a:p>
            <a:r>
              <a:rPr lang="en-US" dirty="0" smtClean="0"/>
              <a:t>Portfolio to include: working drawings, prototype design, production plan flow charts, personnel plan, tool up plan for production, examples of trial run process, and a photo timeline</a:t>
            </a:r>
          </a:p>
          <a:p>
            <a:r>
              <a:rPr lang="en-US" dirty="0" smtClean="0"/>
              <a:t>Prototypes (3) to fit within a 24” square cube</a:t>
            </a:r>
          </a:p>
          <a:p>
            <a:r>
              <a:rPr lang="en-US" dirty="0" smtClean="0"/>
              <a:t>Theme-based – to be posted</a:t>
            </a:r>
          </a:p>
          <a:p>
            <a:r>
              <a:rPr lang="en-US" dirty="0" smtClean="0"/>
              <a:t>Ex. Non-digital games</a:t>
            </a:r>
          </a:p>
          <a:p>
            <a:r>
              <a:rPr lang="en-US" dirty="0" smtClean="0"/>
              <a:t>Three (3) prototypes required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Green Manufacturing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503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toolboxes are required, teams/</a:t>
            </a:r>
            <a:r>
              <a:rPr lang="en-US" dirty="0" err="1" smtClean="0"/>
              <a:t>indivduals</a:t>
            </a:r>
            <a:r>
              <a:rPr lang="en-US" dirty="0" smtClean="0"/>
              <a:t> will not be allowed to share tools and/or supplies</a:t>
            </a:r>
          </a:p>
          <a:p>
            <a:endParaRPr lang="en-US" dirty="0" smtClean="0"/>
          </a:p>
          <a:p>
            <a:r>
              <a:rPr lang="en-US" dirty="0" smtClean="0"/>
              <a:t>The filming of (including mobile devices) competition entries &amp; participants is strictly forbidden</a:t>
            </a:r>
          </a:p>
          <a:p>
            <a:endParaRPr lang="en-US" dirty="0" smtClean="0"/>
          </a:p>
          <a:p>
            <a:r>
              <a:rPr lang="en-US" dirty="0" smtClean="0"/>
              <a:t>‘Plan of work’ logs requirements are “pages as needed”</a:t>
            </a:r>
          </a:p>
          <a:p>
            <a:endParaRPr lang="en-US" dirty="0" smtClean="0"/>
          </a:p>
          <a:p>
            <a:r>
              <a:rPr lang="en-US" dirty="0" smtClean="0"/>
              <a:t>The term “notebook” is being replaced with “portfolio”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Competition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257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Side-bar to suggest Shark Tank format</a:t>
            </a:r>
          </a:p>
          <a:p>
            <a:r>
              <a:rPr lang="en-US" dirty="0" smtClean="0"/>
              <a:t>Participants submit portfolio</a:t>
            </a:r>
          </a:p>
          <a:p>
            <a:r>
              <a:rPr lang="en-US" dirty="0" smtClean="0"/>
              <a:t>Based on concept, not tangible product</a:t>
            </a:r>
          </a:p>
          <a:p>
            <a:r>
              <a:rPr lang="en-US" dirty="0" smtClean="0"/>
              <a:t>Nature of the product to be weighted in guidelines</a:t>
            </a:r>
          </a:p>
          <a:p>
            <a:r>
              <a:rPr lang="en-US" dirty="0" smtClean="0"/>
              <a:t>Only semi-finalists make presentations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Inventions and Innovations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217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must have battery clips attached to vehicles</a:t>
            </a:r>
          </a:p>
          <a:p>
            <a:r>
              <a:rPr lang="en-US" dirty="0" smtClean="0"/>
              <a:t>TSA will provide battery packs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 Solar Sprint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21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No Changes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563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No Changes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Medical Technology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6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New Event</a:t>
            </a:r>
          </a:p>
          <a:p>
            <a:r>
              <a:rPr lang="en-US" dirty="0" smtClean="0"/>
              <a:t>Teams develop a working digital device with real-world applications</a:t>
            </a:r>
          </a:p>
          <a:p>
            <a:r>
              <a:rPr lang="en-US" dirty="0" smtClean="0"/>
              <a:t>Multi-media presentation, product demonstration, and documentation</a:t>
            </a:r>
          </a:p>
          <a:p>
            <a:r>
              <a:rPr lang="en-US" dirty="0" smtClean="0"/>
              <a:t>Team demonstrates knowledge of microcontroller programming, simple circuitry, and product design and marketing </a:t>
            </a:r>
          </a:p>
          <a:p>
            <a:r>
              <a:rPr lang="en-US" dirty="0" smtClean="0"/>
              <a:t>Must exhibit educational and/or social use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Microcontroller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277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No Changes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Prepared Speech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26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No Changes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798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Merged Event</a:t>
            </a:r>
          </a:p>
          <a:p>
            <a:pPr marL="109728" indent="0">
              <a:buNone/>
            </a:pPr>
            <a:r>
              <a:rPr lang="en-US" dirty="0" smtClean="0"/>
              <a:t>Communications Challenge and Promotional Design</a:t>
            </a:r>
          </a:p>
          <a:p>
            <a:r>
              <a:rPr lang="en-US" dirty="0" smtClean="0"/>
              <a:t>3-Tiers: Local, State, and National</a:t>
            </a:r>
          </a:p>
          <a:p>
            <a:r>
              <a:rPr lang="en-US" dirty="0" smtClean="0"/>
              <a:t>Marketing Package to promote TSA</a:t>
            </a:r>
          </a:p>
          <a:p>
            <a:r>
              <a:rPr lang="en-US" dirty="0" smtClean="0"/>
              <a:t>Will have an on-site problem</a:t>
            </a:r>
          </a:p>
          <a:p>
            <a:r>
              <a:rPr lang="en-US" dirty="0" smtClean="0"/>
              <a:t>Identification rule to be adjusted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Promotional Marketing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890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No Changes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Animation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382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New Name </a:t>
            </a:r>
          </a:p>
          <a:p>
            <a:pPr marL="109728" indent="0">
              <a:buNone/>
            </a:pPr>
            <a:r>
              <a:rPr lang="en-US" dirty="0" smtClean="0"/>
              <a:t>Structural Engineering</a:t>
            </a:r>
          </a:p>
          <a:p>
            <a:r>
              <a:rPr lang="en-US" dirty="0" smtClean="0"/>
              <a:t>Theme-based; pre-built structures</a:t>
            </a:r>
          </a:p>
          <a:p>
            <a:r>
              <a:rPr lang="en-US" dirty="0" smtClean="0"/>
              <a:t>Theme, specifications and materials = TSA website</a:t>
            </a:r>
          </a:p>
          <a:p>
            <a:r>
              <a:rPr lang="en-US" dirty="0" smtClean="0"/>
              <a:t>20 semi-finalist teams to build on-site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803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63159"/>
            <a:ext cx="10972800" cy="4325112"/>
          </a:xfrm>
        </p:spPr>
        <p:txBody>
          <a:bodyPr/>
          <a:lstStyle/>
          <a:p>
            <a:r>
              <a:rPr lang="en-US" dirty="0" smtClean="0"/>
              <a:t>Most events require that student and/or teams be identified by numbers only, but there exceptions to this rule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‘Copyright Checklist’ will b added to a number of events (found in general rules)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050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No Changes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Control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139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of two (2) working on the solution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15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Playable through a web browse</a:t>
            </a:r>
          </a:p>
          <a:p>
            <a:r>
              <a:rPr lang="en-US" dirty="0" smtClean="0"/>
              <a:t>E-rated – everyone; general audience</a:t>
            </a:r>
          </a:p>
          <a:p>
            <a:r>
              <a:rPr lang="en-US" dirty="0" smtClean="0"/>
              <a:t>Online submission of entries for pre-conference judge</a:t>
            </a:r>
          </a:p>
          <a:p>
            <a:r>
              <a:rPr lang="en-US" dirty="0" smtClean="0"/>
              <a:t>3 game levels</a:t>
            </a:r>
          </a:p>
          <a:p>
            <a:r>
              <a:rPr lang="en-US" dirty="0" smtClean="0"/>
              <a:t>On-site semi-finalist interviews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Game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703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Career alignment</a:t>
            </a:r>
          </a:p>
          <a:p>
            <a:r>
              <a:rPr lang="en-US" dirty="0" smtClean="0"/>
              <a:t>Emphasize graphic design skills</a:t>
            </a:r>
          </a:p>
          <a:p>
            <a:pPr marL="109728" indent="0">
              <a:buNone/>
            </a:pPr>
            <a:r>
              <a:rPr lang="en-US" dirty="0" smtClean="0"/>
              <a:t>(Design, layout, and function of a website)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118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Theme based</a:t>
            </a:r>
          </a:p>
          <a:p>
            <a:r>
              <a:rPr lang="en-US" dirty="0" smtClean="0"/>
              <a:t>Emphasis on design &amp; structures</a:t>
            </a:r>
          </a:p>
          <a:p>
            <a:r>
              <a:rPr lang="en-US" dirty="0" smtClean="0"/>
              <a:t>Emphasis on engineering practices and applications</a:t>
            </a:r>
          </a:p>
          <a:p>
            <a:r>
              <a:rPr lang="en-US" dirty="0" smtClean="0"/>
              <a:t>Theme, specifications and constraints – TSA website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Design and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696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http://edmondsummittsa.weebly.com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hemes </a:t>
            </a:r>
            <a:r>
              <a:rPr lang="en-US" dirty="0"/>
              <a:t>and </a:t>
            </a:r>
            <a:r>
              <a:rPr lang="en-US" dirty="0" smtClean="0"/>
              <a:t>Problems on TSA website: </a:t>
            </a:r>
            <a:r>
              <a:rPr lang="en-US" dirty="0" smtClean="0">
                <a:hlinkClick r:id="rId3"/>
              </a:rPr>
              <a:t>http://</a:t>
            </a:r>
            <a:r>
              <a:rPr lang="en-US" dirty="0">
                <a:hlinkClick r:id="rId3"/>
              </a:rPr>
              <a:t>www.tsaweb.org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  <a:p>
            <a:pPr marL="109728" indent="0" algn="ctr">
              <a:buNone/>
            </a:pPr>
            <a:r>
              <a:rPr lang="en-US" sz="8000" dirty="0" smtClean="0"/>
              <a:t>Let’s Have A Great Year!</a:t>
            </a:r>
            <a:endParaRPr lang="en-US" sz="8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PowerPoint will be on chapter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109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 Letter changed to “Letter of Application”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Prep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984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New Event</a:t>
            </a:r>
          </a:p>
          <a:p>
            <a:r>
              <a:rPr lang="en-US" dirty="0" smtClean="0"/>
              <a:t>Developed from event proposal for Drafting and Design Challenge</a:t>
            </a:r>
          </a:p>
          <a:p>
            <a:r>
              <a:rPr lang="en-US" dirty="0" smtClean="0"/>
              <a:t>Participants create a hand-drawn or sketched multi-view orthographic projection and an isometric drawing of an engineering part or machine object</a:t>
            </a:r>
          </a:p>
          <a:p>
            <a:r>
              <a:rPr lang="en-US" dirty="0" smtClean="0"/>
              <a:t>Will be completed on-site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CAD Foundations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319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New Event</a:t>
            </a:r>
          </a:p>
          <a:p>
            <a:r>
              <a:rPr lang="en-US" dirty="0" smtClean="0"/>
              <a:t>Participants design and build a working catapult according to specified constraints</a:t>
            </a:r>
          </a:p>
          <a:p>
            <a:r>
              <a:rPr lang="en-US" dirty="0" smtClean="0"/>
              <a:t>Must be adjustable and scoring target distance will be between 15’ and 25’</a:t>
            </a:r>
          </a:p>
          <a:p>
            <a:r>
              <a:rPr lang="en-US" dirty="0" smtClean="0"/>
              <a:t>Light-weight plastic golf balls will be provided by TSA for use with this event at the TSA National Conference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Catapult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3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Four Draft Topics</a:t>
            </a:r>
          </a:p>
          <a:p>
            <a:pPr marL="109728" indent="0">
              <a:buNone/>
            </a:pPr>
            <a:r>
              <a:rPr lang="en-US" sz="2400" u="sng" dirty="0" smtClean="0"/>
              <a:t>Example of topics</a:t>
            </a:r>
          </a:p>
          <a:p>
            <a:r>
              <a:rPr lang="en-US" sz="2400" dirty="0" smtClean="0"/>
              <a:t>U.S. Government Monitoring of Communications</a:t>
            </a:r>
          </a:p>
          <a:p>
            <a:r>
              <a:rPr lang="en-US" sz="2400" dirty="0" smtClean="0"/>
              <a:t>Societal Impact of TV and Social Media</a:t>
            </a:r>
          </a:p>
          <a:p>
            <a:r>
              <a:rPr lang="en-US" sz="2400" dirty="0" smtClean="0"/>
              <a:t>Impact of Artificial Intelligence Interacting With Humans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Challenging Technology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435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New Event</a:t>
            </a:r>
          </a:p>
          <a:p>
            <a:r>
              <a:rPr lang="en-US" dirty="0" smtClean="0"/>
              <a:t>Based upon Chapter Engagement and Excellence</a:t>
            </a:r>
          </a:p>
          <a:p>
            <a:r>
              <a:rPr lang="en-US" dirty="0" smtClean="0"/>
              <a:t>Undercover team of judges at National </a:t>
            </a:r>
            <a:r>
              <a:rPr lang="en-US" dirty="0" err="1" smtClean="0"/>
              <a:t>Confernce</a:t>
            </a:r>
            <a:endParaRPr lang="en-US" dirty="0" smtClean="0"/>
          </a:p>
          <a:p>
            <a:r>
              <a:rPr lang="en-US" dirty="0" smtClean="0"/>
              <a:t>Twelve semi-finalists Chapters determined</a:t>
            </a:r>
          </a:p>
          <a:p>
            <a:r>
              <a:rPr lang="en-US" dirty="0" smtClean="0"/>
              <a:t>Table displays at Meet &amp; Greet function</a:t>
            </a:r>
          </a:p>
          <a:p>
            <a:r>
              <a:rPr lang="en-US" dirty="0" smtClean="0"/>
              <a:t>No electricity or internet to be provided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Showcase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517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Name Change</a:t>
            </a:r>
          </a:p>
          <a:p>
            <a:pPr marL="109728" indent="0">
              <a:buNone/>
            </a:pPr>
            <a:r>
              <a:rPr lang="en-US" dirty="0" smtClean="0"/>
              <a:t>Parliamentary Team</a:t>
            </a:r>
          </a:p>
          <a:p>
            <a:r>
              <a:rPr lang="en-US" dirty="0" smtClean="0"/>
              <a:t>Creed no longer provided (teams must know the creed)</a:t>
            </a:r>
          </a:p>
          <a:p>
            <a:r>
              <a:rPr lang="en-US" dirty="0" smtClean="0"/>
              <a:t>No pre-arranged time for consultation when the problem is handed to the team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31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" id="{9308F140-5CDC-477D-BC4D-9C1906451284}" vid="{11C5112C-663B-4E6D-9D3D-2361F8FA32D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D44557-C150-4AA7-97B1-62E8021520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0</TotalTime>
  <Words>880</Words>
  <Application>Microsoft Office PowerPoint</Application>
  <PresentationFormat>Widescreen</PresentationFormat>
  <Paragraphs>159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Calibri</vt:lpstr>
      <vt:lpstr>Georgia</vt:lpstr>
      <vt:lpstr>Wingdings 2</vt:lpstr>
      <vt:lpstr>Training presentation</vt:lpstr>
      <vt:lpstr>New Middle School Events &amp; General Rules</vt:lpstr>
      <vt:lpstr>General Competition Rules</vt:lpstr>
      <vt:lpstr>PowerPoint Presentation</vt:lpstr>
      <vt:lpstr>Career Prep</vt:lpstr>
      <vt:lpstr>CAD Foundations</vt:lpstr>
      <vt:lpstr>Catapult Design</vt:lpstr>
      <vt:lpstr>Challenging Technology Issues</vt:lpstr>
      <vt:lpstr>Chapter Showcase</vt:lpstr>
      <vt:lpstr>Chapter Team</vt:lpstr>
      <vt:lpstr>Children’s Stories</vt:lpstr>
      <vt:lpstr>Construction Challenge</vt:lpstr>
      <vt:lpstr>Digital Photography</vt:lpstr>
      <vt:lpstr>Dragster</vt:lpstr>
      <vt:lpstr>Electrical Applications</vt:lpstr>
      <vt:lpstr>Environmental Engineering</vt:lpstr>
      <vt:lpstr>Essays on Technology</vt:lpstr>
      <vt:lpstr>Flight</vt:lpstr>
      <vt:lpstr>Forensic Technology </vt:lpstr>
      <vt:lpstr>Go Green Manufacturing</vt:lpstr>
      <vt:lpstr>Inventions and Innovations</vt:lpstr>
      <vt:lpstr>Junior Solar Sprint</vt:lpstr>
      <vt:lpstr>Leadership Strategies</vt:lpstr>
      <vt:lpstr>Medical Technology </vt:lpstr>
      <vt:lpstr>Microcontroller Design</vt:lpstr>
      <vt:lpstr>Prepared Speech</vt:lpstr>
      <vt:lpstr>Problem Solving</vt:lpstr>
      <vt:lpstr>Promotional Marketing</vt:lpstr>
      <vt:lpstr>STEM Animation</vt:lpstr>
      <vt:lpstr>Structural Model</vt:lpstr>
      <vt:lpstr>System Control Technology</vt:lpstr>
      <vt:lpstr>Technical Design</vt:lpstr>
      <vt:lpstr>Video Game Design</vt:lpstr>
      <vt:lpstr>Website Design</vt:lpstr>
      <vt:lpstr>Structural Design and Engineering</vt:lpstr>
      <vt:lpstr>PowerPoint will be on chapter website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2015-08-22T19:33:57Z</dcterms:created>
  <dcterms:modified xsi:type="dcterms:W3CDTF">2015-08-25T11:10:58Z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TC034606049991</vt:lpwstr>
  </property>
</Properties>
</file>